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7" r:id="rId22"/>
    <p:sldId id="278" r:id="rId23"/>
    <p:sldId id="279" r:id="rId24"/>
    <p:sldId id="280" r:id="rId25"/>
    <p:sldId id="276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06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514CA-2E22-475B-887F-A5173F71BA0C}" type="datetimeFigureOut">
              <a:rPr lang="en-US" smtClean="0"/>
              <a:t>10/24/2023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7526D-8A54-46AC-9380-963D34C794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4833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514CA-2E22-475B-887F-A5173F71BA0C}" type="datetimeFigureOut">
              <a:rPr lang="en-US" smtClean="0"/>
              <a:t>10/24/2023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7526D-8A54-46AC-9380-963D34C794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4526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514CA-2E22-475B-887F-A5173F71BA0C}" type="datetimeFigureOut">
              <a:rPr lang="en-US" smtClean="0"/>
              <a:t>10/24/2023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7526D-8A54-46AC-9380-963D34C794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2848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514CA-2E22-475B-887F-A5173F71BA0C}" type="datetimeFigureOut">
              <a:rPr lang="en-US" smtClean="0"/>
              <a:t>10/24/2023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7526D-8A54-46AC-9380-963D34C794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5382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514CA-2E22-475B-887F-A5173F71BA0C}" type="datetimeFigureOut">
              <a:rPr lang="en-US" smtClean="0"/>
              <a:t>10/24/2023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7526D-8A54-46AC-9380-963D34C794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7838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514CA-2E22-475B-887F-A5173F71BA0C}" type="datetimeFigureOut">
              <a:rPr lang="en-US" smtClean="0"/>
              <a:t>10/24/2023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7526D-8A54-46AC-9380-963D34C794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9223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514CA-2E22-475B-887F-A5173F71BA0C}" type="datetimeFigureOut">
              <a:rPr lang="en-US" smtClean="0"/>
              <a:t>10/24/2023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7526D-8A54-46AC-9380-963D34C794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3343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514CA-2E22-475B-887F-A5173F71BA0C}" type="datetimeFigureOut">
              <a:rPr lang="en-US" smtClean="0"/>
              <a:t>10/24/2023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7526D-8A54-46AC-9380-963D34C794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1886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514CA-2E22-475B-887F-A5173F71BA0C}" type="datetimeFigureOut">
              <a:rPr lang="en-US" smtClean="0"/>
              <a:t>10/24/2023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7526D-8A54-46AC-9380-963D34C794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3418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514CA-2E22-475B-887F-A5173F71BA0C}" type="datetimeFigureOut">
              <a:rPr lang="en-US" smtClean="0"/>
              <a:t>10/24/2023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7526D-8A54-46AC-9380-963D34C794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5790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514CA-2E22-475B-887F-A5173F71BA0C}" type="datetimeFigureOut">
              <a:rPr lang="en-US" smtClean="0"/>
              <a:t>10/24/2023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7526D-8A54-46AC-9380-963D34C794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8836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2514CA-2E22-475B-887F-A5173F71BA0C}" type="datetimeFigureOut">
              <a:rPr lang="en-US" smtClean="0"/>
              <a:t>10/24/2023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07526D-8A54-46AC-9380-963D34C794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685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tiff"/><Relationship Id="rId2" Type="http://schemas.openxmlformats.org/officeDocument/2006/relationships/image" Target="../media/image44.tiff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207652" y="285784"/>
            <a:ext cx="6660741" cy="5270954"/>
            <a:chOff x="1207652" y="285784"/>
            <a:chExt cx="6660741" cy="5270954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3085"/>
            <a:stretch/>
          </p:blipFill>
          <p:spPr>
            <a:xfrm>
              <a:off x="1207652" y="285784"/>
              <a:ext cx="4054157" cy="5270954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961" r="4931"/>
            <a:stretch/>
          </p:blipFill>
          <p:spPr>
            <a:xfrm>
              <a:off x="5216947" y="373888"/>
              <a:ext cx="2579077" cy="2442632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65"/>
            <a:stretch/>
          </p:blipFill>
          <p:spPr>
            <a:xfrm>
              <a:off x="5260003" y="2816520"/>
              <a:ext cx="2608390" cy="25415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729523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2115995" y="1049215"/>
            <a:ext cx="7174549" cy="3663468"/>
            <a:chOff x="2115995" y="1049215"/>
            <a:chExt cx="7174549" cy="3663468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27076" y="1049215"/>
              <a:ext cx="3663468" cy="3663468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159"/>
            <a:stretch/>
          </p:blipFill>
          <p:spPr>
            <a:xfrm>
              <a:off x="2115995" y="1049215"/>
              <a:ext cx="3511081" cy="36634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209975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4232007" y="737527"/>
            <a:ext cx="5943624" cy="5515711"/>
            <a:chOff x="6248376" y="497204"/>
            <a:chExt cx="5943624" cy="5515711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385" b="17949"/>
            <a:stretch/>
          </p:blipFill>
          <p:spPr>
            <a:xfrm>
              <a:off x="6248388" y="497204"/>
              <a:ext cx="5943612" cy="2438400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866"/>
            <a:stretch/>
          </p:blipFill>
          <p:spPr>
            <a:xfrm>
              <a:off x="6248376" y="2935604"/>
              <a:ext cx="5943612" cy="307731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931008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3209557" y="84220"/>
            <a:ext cx="4266063" cy="6589296"/>
            <a:chOff x="3209557" y="84220"/>
            <a:chExt cx="4266063" cy="6589296"/>
          </a:xfrm>
        </p:grpSpPr>
        <p:pic>
          <p:nvPicPr>
            <p:cNvPr id="2" name="Picture 1" descr="C:\Users\kimberly.rand\Work\COD\GOA_SatTag_Arcmap\figure and maps\goa_2021_popup_tags.tif"/>
            <p:cNvPicPr/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9557" y="84220"/>
              <a:ext cx="4266063" cy="341830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" name="Picture 2" descr="C:\Users\kimberly.rand\Work\COD\GOA_SatTag_Arcmap\figure and maps\goa_2022_popup_tags.tif"/>
            <p:cNvPicPr/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9557" y="3502526"/>
              <a:ext cx="4266063" cy="3170990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4657847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3288316" y="68587"/>
            <a:ext cx="5943612" cy="6363635"/>
            <a:chOff x="6060824" y="-118982"/>
            <a:chExt cx="5943612" cy="6363635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60824" y="-118982"/>
              <a:ext cx="5943612" cy="3657607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833"/>
            <a:stretch/>
          </p:blipFill>
          <p:spPr>
            <a:xfrm>
              <a:off x="6060824" y="2836985"/>
              <a:ext cx="5943612" cy="34076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60422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2180486" y="504091"/>
            <a:ext cx="5943612" cy="6353909"/>
            <a:chOff x="2180486" y="504091"/>
            <a:chExt cx="5943612" cy="6353909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80486" y="3200393"/>
              <a:ext cx="5943612" cy="3657607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224" b="4007"/>
            <a:stretch/>
          </p:blipFill>
          <p:spPr>
            <a:xfrm>
              <a:off x="2180486" y="504091"/>
              <a:ext cx="5943612" cy="295421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81244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6060824" y="287211"/>
            <a:ext cx="5943612" cy="6359777"/>
            <a:chOff x="6060824" y="287211"/>
            <a:chExt cx="5943612" cy="6359777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60824" y="287211"/>
              <a:ext cx="5943612" cy="3657607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853"/>
            <a:stretch/>
          </p:blipFill>
          <p:spPr>
            <a:xfrm>
              <a:off x="6060824" y="3276600"/>
              <a:ext cx="5943612" cy="33703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08171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3182810" y="-93784"/>
            <a:ext cx="5943612" cy="6465279"/>
            <a:chOff x="3182810" y="-93784"/>
            <a:chExt cx="5943612" cy="6465279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981"/>
            <a:stretch/>
          </p:blipFill>
          <p:spPr>
            <a:xfrm>
              <a:off x="3182810" y="-93784"/>
              <a:ext cx="5943612" cy="3182818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692"/>
            <a:stretch/>
          </p:blipFill>
          <p:spPr>
            <a:xfrm>
              <a:off x="3182810" y="2995246"/>
              <a:ext cx="5943612" cy="33762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810250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3042133" y="533400"/>
            <a:ext cx="5943612" cy="5926018"/>
            <a:chOff x="3042133" y="533400"/>
            <a:chExt cx="5943612" cy="5926018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821"/>
            <a:stretch/>
          </p:blipFill>
          <p:spPr>
            <a:xfrm>
              <a:off x="3042133" y="533400"/>
              <a:ext cx="5943612" cy="318868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853"/>
            <a:stretch/>
          </p:blipFill>
          <p:spPr>
            <a:xfrm>
              <a:off x="3042133" y="3089030"/>
              <a:ext cx="5943612" cy="33703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534543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72" t="1793" r="16862" b="3937"/>
          <a:stretch/>
        </p:blipFill>
        <p:spPr>
          <a:xfrm>
            <a:off x="2090821" y="122989"/>
            <a:ext cx="6946232" cy="6464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2385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3716421" y="144379"/>
            <a:ext cx="4688312" cy="6497824"/>
            <a:chOff x="3716421" y="144379"/>
            <a:chExt cx="4688312" cy="6497824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035" b="14211"/>
            <a:stretch/>
          </p:blipFill>
          <p:spPr>
            <a:xfrm>
              <a:off x="3716421" y="144379"/>
              <a:ext cx="4688312" cy="299056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748"/>
            <a:stretch/>
          </p:blipFill>
          <p:spPr>
            <a:xfrm>
              <a:off x="3716421" y="3134939"/>
              <a:ext cx="4688312" cy="35072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336600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3731675" y="914401"/>
            <a:ext cx="5136832" cy="4733476"/>
            <a:chOff x="6797260" y="439616"/>
            <a:chExt cx="5136832" cy="4733476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015" b="4537"/>
            <a:stretch/>
          </p:blipFill>
          <p:spPr>
            <a:xfrm>
              <a:off x="6797260" y="439616"/>
              <a:ext cx="2575346" cy="2303584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015" b="99"/>
            <a:stretch/>
          </p:blipFill>
          <p:spPr>
            <a:xfrm>
              <a:off x="6797260" y="2743200"/>
              <a:ext cx="2575346" cy="2417874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818" b="5030"/>
            <a:stretch/>
          </p:blipFill>
          <p:spPr>
            <a:xfrm>
              <a:off x="9372606" y="439617"/>
              <a:ext cx="2561486" cy="2283608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917"/>
            <a:stretch/>
          </p:blipFill>
          <p:spPr>
            <a:xfrm>
              <a:off x="9372606" y="2763175"/>
              <a:ext cx="2561486" cy="240991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47403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/>
          <a:stretch>
            <a:fillRect/>
          </a:stretch>
        </p:blipFill>
        <p:spPr>
          <a:xfrm>
            <a:off x="2755265" y="1917700"/>
            <a:ext cx="6681470" cy="302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153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961149" y="1248816"/>
            <a:ext cx="6430117" cy="5087823"/>
            <a:chOff x="1961149" y="1248816"/>
            <a:chExt cx="6430117" cy="5087823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4039"/>
            <a:stretch/>
          </p:blipFill>
          <p:spPr>
            <a:xfrm>
              <a:off x="2167731" y="1248816"/>
              <a:ext cx="6223535" cy="1430216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1866"/>
            <a:stretch/>
          </p:blipFill>
          <p:spPr>
            <a:xfrm>
              <a:off x="1961149" y="2679032"/>
              <a:ext cx="6430117" cy="3657607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684" t="93487" r="38465" b="548"/>
            <a:stretch/>
          </p:blipFill>
          <p:spPr>
            <a:xfrm>
              <a:off x="6475663" y="2117185"/>
              <a:ext cx="1828800" cy="238692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481" t="27961" r="2274" b="43384"/>
            <a:stretch/>
          </p:blipFill>
          <p:spPr>
            <a:xfrm>
              <a:off x="3502528" y="3053349"/>
              <a:ext cx="1336842" cy="10480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123825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839495" y="-61499"/>
            <a:ext cx="6620702" cy="6807586"/>
            <a:chOff x="1839495" y="-61499"/>
            <a:chExt cx="6620702" cy="6807586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94297" y="-61499"/>
              <a:ext cx="6565900" cy="3476065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39495" y="2999874"/>
              <a:ext cx="6555873" cy="374621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074754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2830902" y="419279"/>
            <a:ext cx="5943600" cy="5912030"/>
            <a:chOff x="2830902" y="419279"/>
            <a:chExt cx="5943600" cy="5912030"/>
          </a:xfrm>
        </p:grpSpPr>
        <p:pic>
          <p:nvPicPr>
            <p:cNvPr id="2" name="Picture 1" descr="C:\AA - PH Stuff\2022 Assmnts\PCod\goa_pcod\plots\r4ss\index2_cpuefit_Srv.png"/>
            <p:cNvPicPr/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931" b="10590"/>
            <a:stretch/>
          </p:blipFill>
          <p:spPr bwMode="auto">
            <a:xfrm>
              <a:off x="2830902" y="419279"/>
              <a:ext cx="5943600" cy="2724150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3" name="Picture 2" descr="C:\AA - PH Stuff\2022 Assmnts\PCod\goa_pcod\plots\r4ss\index2_cpuefit_LLSrv.png"/>
            <p:cNvPicPr/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111"/>
            <a:stretch/>
          </p:blipFill>
          <p:spPr bwMode="auto">
            <a:xfrm>
              <a:off x="2830902" y="3080109"/>
              <a:ext cx="5943600" cy="3251200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4" name="Text Box 2"/>
            <p:cNvSpPr txBox="1">
              <a:spLocks noChangeArrowheads="1"/>
            </p:cNvSpPr>
            <p:nvPr/>
          </p:nvSpPr>
          <p:spPr bwMode="auto">
            <a:xfrm>
              <a:off x="6781800" y="3302478"/>
              <a:ext cx="1992702" cy="4068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en-US" dirty="0" smtClean="0"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AFSC </a:t>
              </a:r>
              <a:r>
                <a:rPr lang="en-US" dirty="0"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longline survey RPNs</a:t>
              </a:r>
            </a:p>
          </p:txBody>
        </p:sp>
        <p:sp>
          <p:nvSpPr>
            <p:cNvPr id="5" name="Text Box 2"/>
            <p:cNvSpPr txBox="1">
              <a:spLocks noChangeArrowheads="1"/>
            </p:cNvSpPr>
            <p:nvPr/>
          </p:nvSpPr>
          <p:spPr bwMode="auto">
            <a:xfrm>
              <a:off x="3508075" y="561674"/>
              <a:ext cx="2952990" cy="4068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en-US" dirty="0" smtClean="0"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AFSC bottom trawl </a:t>
              </a:r>
              <a:r>
                <a:rPr lang="en-US" dirty="0"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survey </a:t>
              </a:r>
              <a:r>
                <a:rPr lang="en-US" dirty="0" smtClean="0"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numbers</a:t>
              </a:r>
              <a:endParaRPr lang="en-US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293522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756" y="978238"/>
            <a:ext cx="5943612" cy="457200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394" y="1398368"/>
            <a:ext cx="5943612" cy="457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6322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824230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/>
        </p:nvGrpSpPr>
        <p:grpSpPr>
          <a:xfrm>
            <a:off x="5972829" y="173060"/>
            <a:ext cx="5316494" cy="5950033"/>
            <a:chOff x="5972829" y="173060"/>
            <a:chExt cx="5316494" cy="5950033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62783" y="173060"/>
              <a:ext cx="3620484" cy="3620484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82" r="46087" b="4763"/>
            <a:stretch/>
          </p:blipFill>
          <p:spPr>
            <a:xfrm>
              <a:off x="9602542" y="173060"/>
              <a:ext cx="1639889" cy="3437648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4850" t="9931" r="4850" b="-231"/>
            <a:stretch/>
          </p:blipFill>
          <p:spPr>
            <a:xfrm>
              <a:off x="5972829" y="3709602"/>
              <a:ext cx="2672740" cy="2413491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65"/>
            <a:stretch/>
          </p:blipFill>
          <p:spPr>
            <a:xfrm>
              <a:off x="8991146" y="3709602"/>
              <a:ext cx="2298177" cy="22392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710186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351686" y="404440"/>
            <a:ext cx="6680428" cy="6208557"/>
            <a:chOff x="351686" y="404440"/>
            <a:chExt cx="6680428" cy="620855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1686" y="404440"/>
              <a:ext cx="3516929" cy="3516929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83"/>
            <a:stretch/>
          </p:blipFill>
          <p:spPr>
            <a:xfrm>
              <a:off x="3809999" y="404440"/>
              <a:ext cx="3222115" cy="3516929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961"/>
            <a:stretch/>
          </p:blipFill>
          <p:spPr>
            <a:xfrm>
              <a:off x="879224" y="3921369"/>
              <a:ext cx="2989391" cy="2691628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65"/>
            <a:stretch/>
          </p:blipFill>
          <p:spPr>
            <a:xfrm>
              <a:off x="3938953" y="3921369"/>
              <a:ext cx="2567359" cy="25015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721359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2708024" y="674076"/>
            <a:ext cx="5049876" cy="4630616"/>
            <a:chOff x="2708024" y="674076"/>
            <a:chExt cx="5049876" cy="4630616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94" t="6016" r="394" b="4536"/>
            <a:stretch/>
          </p:blipFill>
          <p:spPr>
            <a:xfrm>
              <a:off x="2708024" y="674076"/>
              <a:ext cx="2526329" cy="225974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213"/>
            <a:stretch/>
          </p:blipFill>
          <p:spPr>
            <a:xfrm>
              <a:off x="2708025" y="2933816"/>
              <a:ext cx="2527940" cy="2370876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917" b="4536"/>
            <a:stretch/>
          </p:blipFill>
          <p:spPr>
            <a:xfrm>
              <a:off x="5234353" y="674076"/>
              <a:ext cx="2523547" cy="2259740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213"/>
            <a:stretch/>
          </p:blipFill>
          <p:spPr>
            <a:xfrm>
              <a:off x="5234353" y="2933816"/>
              <a:ext cx="2523547" cy="23667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544715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2139640" y="416346"/>
            <a:ext cx="6121526" cy="5867232"/>
            <a:chOff x="2139640" y="416346"/>
            <a:chExt cx="6121526" cy="5867232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9640" y="416347"/>
              <a:ext cx="3223673" cy="3223673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83"/>
            <a:stretch/>
          </p:blipFill>
          <p:spPr>
            <a:xfrm>
              <a:off x="5307725" y="416346"/>
              <a:ext cx="2953441" cy="3223673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961"/>
            <a:stretch/>
          </p:blipFill>
          <p:spPr>
            <a:xfrm>
              <a:off x="2408235" y="3640019"/>
              <a:ext cx="2936003" cy="2643559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466"/>
            <a:stretch/>
          </p:blipFill>
          <p:spPr>
            <a:xfrm>
              <a:off x="5678910" y="3640019"/>
              <a:ext cx="2524076" cy="246184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841625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4173415" y="543737"/>
            <a:ext cx="6100996" cy="5583694"/>
            <a:chOff x="4173415" y="543737"/>
            <a:chExt cx="6100996" cy="5583694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213" b="4635"/>
            <a:stretch/>
          </p:blipFill>
          <p:spPr>
            <a:xfrm>
              <a:off x="4173415" y="543738"/>
              <a:ext cx="3053868" cy="2722576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311"/>
            <a:stretch/>
          </p:blipFill>
          <p:spPr>
            <a:xfrm>
              <a:off x="4173415" y="3266315"/>
              <a:ext cx="3053868" cy="2861116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213" b="4438"/>
            <a:stretch/>
          </p:blipFill>
          <p:spPr>
            <a:xfrm>
              <a:off x="7227283" y="543737"/>
              <a:ext cx="3047128" cy="2722577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720"/>
            <a:stretch/>
          </p:blipFill>
          <p:spPr>
            <a:xfrm>
              <a:off x="7227283" y="3254599"/>
              <a:ext cx="3047128" cy="287283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673534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47092" y="505629"/>
            <a:ext cx="4710108" cy="5504865"/>
            <a:chOff x="2573415" y="441152"/>
            <a:chExt cx="4710108" cy="5504865"/>
          </a:xfrm>
        </p:grpSpPr>
        <p:grpSp>
          <p:nvGrpSpPr>
            <p:cNvPr id="8" name="Group 7"/>
            <p:cNvGrpSpPr/>
            <p:nvPr/>
          </p:nvGrpSpPr>
          <p:grpSpPr>
            <a:xfrm>
              <a:off x="2573415" y="441152"/>
              <a:ext cx="4666922" cy="3221795"/>
              <a:chOff x="2573415" y="441152"/>
              <a:chExt cx="4666922" cy="3221795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73415" y="441152"/>
                <a:ext cx="3221795" cy="3221795"/>
              </a:xfrm>
              <a:prstGeom prst="rect">
                <a:avLst/>
              </a:prstGeom>
            </p:spPr>
          </p:pic>
          <p:pic>
            <p:nvPicPr>
              <p:cNvPr id="3" name="Picture 2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288" r="45285" b="4409"/>
              <a:stretch/>
            </p:blipFill>
            <p:spPr>
              <a:xfrm>
                <a:off x="5743074" y="441152"/>
                <a:ext cx="1497263" cy="3082764"/>
              </a:xfrm>
              <a:prstGeom prst="rect">
                <a:avLst/>
              </a:prstGeom>
            </p:spPr>
          </p:pic>
        </p:grpSp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672" r="4566"/>
            <a:stretch/>
          </p:blipFill>
          <p:spPr>
            <a:xfrm>
              <a:off x="2573415" y="3618884"/>
              <a:ext cx="2458672" cy="2327133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65"/>
            <a:stretch/>
          </p:blipFill>
          <p:spPr>
            <a:xfrm>
              <a:off x="5032087" y="3618884"/>
              <a:ext cx="2251436" cy="2193705"/>
            </a:xfrm>
            <a:prstGeom prst="rect">
              <a:avLst/>
            </a:prstGeom>
          </p:spPr>
        </p:pic>
      </p:grpSp>
      <p:grpSp>
        <p:nvGrpSpPr>
          <p:cNvPr id="12" name="Group 11"/>
          <p:cNvGrpSpPr/>
          <p:nvPr/>
        </p:nvGrpSpPr>
        <p:grpSpPr>
          <a:xfrm>
            <a:off x="5972906" y="461878"/>
            <a:ext cx="4636479" cy="5405386"/>
            <a:chOff x="5972906" y="461878"/>
            <a:chExt cx="4636479" cy="5405386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72906" y="461878"/>
              <a:ext cx="3221483" cy="3221483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81" r="45464" b="4931"/>
            <a:stretch/>
          </p:blipFill>
          <p:spPr>
            <a:xfrm>
              <a:off x="9129971" y="461878"/>
              <a:ext cx="1479414" cy="3053868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862"/>
            <a:stretch/>
          </p:blipFill>
          <p:spPr>
            <a:xfrm>
              <a:off x="6055866" y="3653488"/>
              <a:ext cx="2455986" cy="2213776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65"/>
            <a:stretch/>
          </p:blipFill>
          <p:spPr>
            <a:xfrm>
              <a:off x="8458200" y="3653488"/>
              <a:ext cx="2151185" cy="20960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456607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3124194" y="457194"/>
            <a:ext cx="5896714" cy="5579780"/>
            <a:chOff x="3124194" y="457194"/>
            <a:chExt cx="5896714" cy="557978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635"/>
            <a:stretch/>
          </p:blipFill>
          <p:spPr>
            <a:xfrm>
              <a:off x="3124194" y="457194"/>
              <a:ext cx="2948360" cy="2811698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114"/>
            <a:stretch/>
          </p:blipFill>
          <p:spPr>
            <a:xfrm>
              <a:off x="3124194" y="3268891"/>
              <a:ext cx="2948360" cy="2768083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014" b="5129"/>
            <a:stretch/>
          </p:blipFill>
          <p:spPr>
            <a:xfrm>
              <a:off x="6072554" y="650630"/>
              <a:ext cx="2948354" cy="2619785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720" b="26528"/>
            <a:stretch/>
          </p:blipFill>
          <p:spPr>
            <a:xfrm>
              <a:off x="6072554" y="3268890"/>
              <a:ext cx="2944254" cy="19947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393029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5061</TotalTime>
  <Words>9</Words>
  <Application>Microsoft Office PowerPoint</Application>
  <PresentationFormat>Widescreen</PresentationFormat>
  <Paragraphs>2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NOAA AFSC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Pete.Hulson</dc:creator>
  <cp:lastModifiedBy>Pete.Hulson</cp:lastModifiedBy>
  <cp:revision>31</cp:revision>
  <dcterms:created xsi:type="dcterms:W3CDTF">2022-10-27T00:46:42Z</dcterms:created>
  <dcterms:modified xsi:type="dcterms:W3CDTF">2023-10-25T17:43:52Z</dcterms:modified>
</cp:coreProperties>
</file>